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9" r:id="rId13"/>
    <p:sldId id="292" r:id="rId14"/>
    <p:sldId id="295" r:id="rId15"/>
    <p:sldId id="298" r:id="rId16"/>
    <p:sldId id="301" r:id="rId17"/>
    <p:sldId id="304" r:id="rId18"/>
    <p:sldId id="307" r:id="rId19"/>
    <p:sldId id="310" r:id="rId20"/>
    <p:sldId id="313" r:id="rId21"/>
    <p:sldId id="316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0" r:id="rId44"/>
    <p:sldId id="291" r:id="rId45"/>
    <p:sldId id="293" r:id="rId46"/>
    <p:sldId id="294" r:id="rId47"/>
    <p:sldId id="296" r:id="rId48"/>
    <p:sldId id="297" r:id="rId49"/>
    <p:sldId id="299" r:id="rId50"/>
    <p:sldId id="300" r:id="rId51"/>
    <p:sldId id="302" r:id="rId52"/>
    <p:sldId id="303" r:id="rId53"/>
    <p:sldId id="305" r:id="rId54"/>
    <p:sldId id="306" r:id="rId55"/>
    <p:sldId id="308" r:id="rId56"/>
    <p:sldId id="309" r:id="rId57"/>
    <p:sldId id="311" r:id="rId58"/>
    <p:sldId id="312" r:id="rId59"/>
    <p:sldId id="314" r:id="rId60"/>
    <p:sldId id="315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757AA-2238-4A47-87D3-9AA256311CDB}" v="11" dt="2021-01-16T16:13:24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Joel" userId="85dd4fb54541bb4b" providerId="LiveId" clId="{30F757AA-2238-4A47-87D3-9AA256311CDB}"/>
    <pc:docChg chg="custSel addSld delSld modSld sldOrd">
      <pc:chgData name="Andy Joel" userId="85dd4fb54541bb4b" providerId="LiveId" clId="{30F757AA-2238-4A47-87D3-9AA256311CDB}" dt="2021-01-16T16:13:24.745" v="87" actId="1076"/>
      <pc:docMkLst>
        <pc:docMk/>
      </pc:docMkLst>
      <pc:sldChg chg="modTransition">
        <pc:chgData name="Andy Joel" userId="85dd4fb54541bb4b" providerId="LiveId" clId="{30F757AA-2238-4A47-87D3-9AA256311CDB}" dt="2021-01-16T16:10:59.857" v="80"/>
        <pc:sldMkLst>
          <pc:docMk/>
          <pc:sldMk cId="2623408701" sldId="256"/>
        </pc:sldMkLst>
      </pc:sldChg>
      <pc:sldChg chg="modSp mod">
        <pc:chgData name="Andy Joel" userId="85dd4fb54541bb4b" providerId="LiveId" clId="{30F757AA-2238-4A47-87D3-9AA256311CDB}" dt="2021-01-16T16:13:24.745" v="87" actId="1076"/>
        <pc:sldMkLst>
          <pc:docMk/>
          <pc:sldMk cId="331205193" sldId="286"/>
        </pc:sldMkLst>
        <pc:spChg chg="mod">
          <ac:chgData name="Andy Joel" userId="85dd4fb54541bb4b" providerId="LiveId" clId="{30F757AA-2238-4A47-87D3-9AA256311CDB}" dt="2021-01-16T16:13:18.418" v="86" actId="1076"/>
          <ac:spMkLst>
            <pc:docMk/>
            <pc:sldMk cId="331205193" sldId="286"/>
            <ac:spMk id="8" creationId="{C71D0EDE-1B79-4BFE-9428-B9C14AEDA054}"/>
          </ac:spMkLst>
        </pc:spChg>
        <pc:picChg chg="mod">
          <ac:chgData name="Andy Joel" userId="85dd4fb54541bb4b" providerId="LiveId" clId="{30F757AA-2238-4A47-87D3-9AA256311CDB}" dt="2021-01-16T16:13:24.745" v="87" actId="1076"/>
          <ac:picMkLst>
            <pc:docMk/>
            <pc:sldMk cId="331205193" sldId="286"/>
            <ac:picMk id="12290" creationId="{5EEAE404-626C-4582-AF38-4B7F2BBD9A43}"/>
          </ac:picMkLst>
        </pc:picChg>
      </pc:sldChg>
      <pc:sldChg chg="modSp mod">
        <pc:chgData name="Andy Joel" userId="85dd4fb54541bb4b" providerId="LiveId" clId="{30F757AA-2238-4A47-87D3-9AA256311CDB}" dt="2021-01-16T16:07:55.131" v="0" actId="20577"/>
        <pc:sldMkLst>
          <pc:docMk/>
          <pc:sldMk cId="1294528090" sldId="315"/>
        </pc:sldMkLst>
        <pc:spChg chg="mod">
          <ac:chgData name="Andy Joel" userId="85dd4fb54541bb4b" providerId="LiveId" clId="{30F757AA-2238-4A47-87D3-9AA256311CDB}" dt="2021-01-16T16:07:55.131" v="0" actId="20577"/>
          <ac:spMkLst>
            <pc:docMk/>
            <pc:sldMk cId="1294528090" sldId="315"/>
            <ac:spMk id="8" creationId="{C71D0EDE-1B79-4BFE-9428-B9C14AEDA054}"/>
          </ac:spMkLst>
        </pc:spChg>
      </pc:sldChg>
      <pc:sldChg chg="delSp modSp add del mod ord modTransition">
        <pc:chgData name="Andy Joel" userId="85dd4fb54541bb4b" providerId="LiveId" clId="{30F757AA-2238-4A47-87D3-9AA256311CDB}" dt="2021-01-16T16:10:44.124" v="79" actId="2696"/>
        <pc:sldMkLst>
          <pc:docMk/>
          <pc:sldMk cId="741259947" sldId="319"/>
        </pc:sldMkLst>
        <pc:spChg chg="del">
          <ac:chgData name="Andy Joel" userId="85dd4fb54541bb4b" providerId="LiveId" clId="{30F757AA-2238-4A47-87D3-9AA256311CDB}" dt="2021-01-16T16:09:27.366" v="72" actId="478"/>
          <ac:spMkLst>
            <pc:docMk/>
            <pc:sldMk cId="741259947" sldId="319"/>
            <ac:spMk id="7" creationId="{374DFD79-56E7-49BD-ADE8-CEA0DAC1D34C}"/>
          </ac:spMkLst>
        </pc:spChg>
        <pc:spChg chg="del mod">
          <ac:chgData name="Andy Joel" userId="85dd4fb54541bb4b" providerId="LiveId" clId="{30F757AA-2238-4A47-87D3-9AA256311CDB}" dt="2021-01-16T16:09:27.369" v="74"/>
          <ac:spMkLst>
            <pc:docMk/>
            <pc:sldMk cId="741259947" sldId="319"/>
            <ac:spMk id="8" creationId="{C71D0EDE-1B79-4BFE-9428-B9C14AEDA054}"/>
          </ac:spMkLst>
        </pc:spChg>
      </pc:sldChg>
      <pc:sldChg chg="modSp add del mod ord">
        <pc:chgData name="Andy Joel" userId="85dd4fb54541bb4b" providerId="LiveId" clId="{30F757AA-2238-4A47-87D3-9AA256311CDB}" dt="2021-01-16T16:09:10.982" v="7" actId="2696"/>
        <pc:sldMkLst>
          <pc:docMk/>
          <pc:sldMk cId="3827842354" sldId="319"/>
        </pc:sldMkLst>
        <pc:spChg chg="mod">
          <ac:chgData name="Andy Joel" userId="85dd4fb54541bb4b" providerId="LiveId" clId="{30F757AA-2238-4A47-87D3-9AA256311CDB}" dt="2021-01-16T16:09:05.419" v="6" actId="6549"/>
          <ac:spMkLst>
            <pc:docMk/>
            <pc:sldMk cId="3827842354" sldId="319"/>
            <ac:spMk id="2" creationId="{ED5F06F4-F3B6-4B1F-8E1E-E847A6DE2B9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2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7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8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1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9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8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9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6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0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3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AAEA9E85-06D3-4900-BD0D-A1776AA1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6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6F4-F3B6-4B1F-8E1E-E847A6DE2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Movie 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A4FFA-C520-4BDF-993F-558ECB11E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GB" sz="6600" dirty="0"/>
              <a:t>Last Lines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629778" y="3105834"/>
            <a:ext cx="892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“Oh, Auntie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Em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, there’s no place like home.”</a:t>
            </a:r>
          </a:p>
        </p:txBody>
      </p:sp>
    </p:spTree>
    <p:extLst>
      <p:ext uri="{BB962C8B-B14F-4D97-AF65-F5344CB8AC3E}">
        <p14:creationId xmlns:p14="http://schemas.microsoft.com/office/powerpoint/2010/main" val="238054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608076" y="2828835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“Oh, no. It wasn’t the airplanes. It was Beauty killed the Beast.”</a:t>
            </a:r>
          </a:p>
        </p:txBody>
      </p:sp>
    </p:spTree>
    <p:extLst>
      <p:ext uri="{BB962C8B-B14F-4D97-AF65-F5344CB8AC3E}">
        <p14:creationId xmlns:p14="http://schemas.microsoft.com/office/powerpoint/2010/main" val="189307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560064" y="3105834"/>
            <a:ext cx="506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“Well, nobody’s perfect.”</a:t>
            </a:r>
          </a:p>
        </p:txBody>
      </p:sp>
    </p:spTree>
    <p:extLst>
      <p:ext uri="{BB962C8B-B14F-4D97-AF65-F5344CB8AC3E}">
        <p14:creationId xmlns:p14="http://schemas.microsoft.com/office/powerpoint/2010/main" val="63172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183445" y="3105834"/>
            <a:ext cx="582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“No. No, I don’t think I will.”</a:t>
            </a:r>
          </a:p>
        </p:txBody>
      </p:sp>
    </p:spTree>
    <p:extLst>
      <p:ext uri="{BB962C8B-B14F-4D97-AF65-F5344CB8AC3E}">
        <p14:creationId xmlns:p14="http://schemas.microsoft.com/office/powerpoint/2010/main" val="116599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85775" y="2828835"/>
            <a:ext cx="11401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“You maniacs! You blew it up. Ah, damn you! God damn you all to hell!”</a:t>
            </a:r>
          </a:p>
        </p:txBody>
      </p:sp>
    </p:spTree>
    <p:extLst>
      <p:ext uri="{BB962C8B-B14F-4D97-AF65-F5344CB8AC3E}">
        <p14:creationId xmlns:p14="http://schemas.microsoft.com/office/powerpoint/2010/main" val="21474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470088" y="2828835"/>
            <a:ext cx="924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“But which was destroyed? The master or the apprentice?”</a:t>
            </a:r>
          </a:p>
        </p:txBody>
      </p:sp>
    </p:spTree>
    <p:extLst>
      <p:ext uri="{BB962C8B-B14F-4D97-AF65-F5344CB8AC3E}">
        <p14:creationId xmlns:p14="http://schemas.microsoft.com/office/powerpoint/2010/main" val="252093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55171" y="2828835"/>
            <a:ext cx="11268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 good. For a moment there I thought we were in trouble.”</a:t>
            </a:r>
          </a:p>
        </p:txBody>
      </p:sp>
    </p:spTree>
    <p:extLst>
      <p:ext uri="{BB962C8B-B14F-4D97-AF65-F5344CB8AC3E}">
        <p14:creationId xmlns:p14="http://schemas.microsoft.com/office/powerpoint/2010/main" val="103935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919217" y="2782669"/>
            <a:ext cx="1035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“Where we go from there is a choice I leave to you.”</a:t>
            </a:r>
          </a:p>
        </p:txBody>
      </p:sp>
    </p:spTree>
    <p:extLst>
      <p:ext uri="{BB962C8B-B14F-4D97-AF65-F5344CB8AC3E}">
        <p14:creationId xmlns:p14="http://schemas.microsoft.com/office/powerpoint/2010/main" val="341108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375090" y="3105834"/>
            <a:ext cx="943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“Alright, Mr DeMille, I’m ready for my closeup.”</a:t>
            </a:r>
          </a:p>
        </p:txBody>
      </p:sp>
    </p:spTree>
    <p:extLst>
      <p:ext uri="{BB962C8B-B14F-4D97-AF65-F5344CB8AC3E}">
        <p14:creationId xmlns:p14="http://schemas.microsoft.com/office/powerpoint/2010/main" val="420753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02336" y="2828835"/>
            <a:ext cx="113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never had any friends later on like the ones I had when I was twelve. Jesus, does anyone?”</a:t>
            </a:r>
          </a:p>
        </p:txBody>
      </p:sp>
    </p:spTree>
    <p:extLst>
      <p:ext uri="{BB962C8B-B14F-4D97-AF65-F5344CB8AC3E}">
        <p14:creationId xmlns:p14="http://schemas.microsoft.com/office/powerpoint/2010/main" val="68195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0695" y="24349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59275" y="3105834"/>
            <a:ext cx="1147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“This is Ripley, last survivor of the Nostromo, signing off.”</a:t>
            </a:r>
          </a:p>
        </p:txBody>
      </p:sp>
    </p:spTree>
    <p:extLst>
      <p:ext uri="{BB962C8B-B14F-4D97-AF65-F5344CB8AC3E}">
        <p14:creationId xmlns:p14="http://schemas.microsoft.com/office/powerpoint/2010/main" val="1988979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822960" y="2274838"/>
            <a:ext cx="10543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“They say they’re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 repeal Prohibition. What will you do then?”</a:t>
            </a:r>
          </a:p>
          <a:p>
            <a:endParaRPr lang="en-GB" sz="3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think I’ll have a drink.”</a:t>
            </a:r>
          </a:p>
        </p:txBody>
      </p:sp>
    </p:spTree>
    <p:extLst>
      <p:ext uri="{BB962C8B-B14F-4D97-AF65-F5344CB8AC3E}">
        <p14:creationId xmlns:p14="http://schemas.microsoft.com/office/powerpoint/2010/main" val="159335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29000" y="3105834"/>
            <a:ext cx="53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“That’ll do pig. That’ll do.”</a:t>
            </a:r>
          </a:p>
        </p:txBody>
      </p:sp>
    </p:spTree>
    <p:extLst>
      <p:ext uri="{BB962C8B-B14F-4D97-AF65-F5344CB8AC3E}">
        <p14:creationId xmlns:p14="http://schemas.microsoft.com/office/powerpoint/2010/main" val="409773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AAEA9E85-06D3-4900-BD0D-A1776AA1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6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6F4-F3B6-4B1F-8E1E-E847A6DE2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Movie 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A4FFA-C520-4BDF-993F-558ECB11E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GB" sz="6600" dirty="0"/>
              <a:t>Answers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8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0695" y="24349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59275" y="3105834"/>
            <a:ext cx="1147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“This is Ripley, last survivor of the Nostromo, signing off.”</a:t>
            </a:r>
          </a:p>
        </p:txBody>
      </p:sp>
    </p:spTree>
    <p:extLst>
      <p:ext uri="{BB962C8B-B14F-4D97-AF65-F5344CB8AC3E}">
        <p14:creationId xmlns:p14="http://schemas.microsoft.com/office/powerpoint/2010/main" val="3970444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0695" y="24349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499393" y="4922676"/>
            <a:ext cx="119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Alien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5598A0-A4DD-496A-977B-08B6049D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083" y="1288993"/>
            <a:ext cx="6498785" cy="328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8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18138"/>
            <a:ext cx="56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66900" y="3105834"/>
            <a:ext cx="1205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“Louis, I think this is the beginning of a beautiful friendship.”</a:t>
            </a:r>
          </a:p>
        </p:txBody>
      </p:sp>
    </p:spTree>
    <p:extLst>
      <p:ext uri="{BB962C8B-B14F-4D97-AF65-F5344CB8AC3E}">
        <p14:creationId xmlns:p14="http://schemas.microsoft.com/office/powerpoint/2010/main" val="1266555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0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18138"/>
            <a:ext cx="56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907038" y="4996662"/>
            <a:ext cx="237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Casablanca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2D44B1-D171-4DAA-9403-80986487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75" y="127373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2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55461"/>
            <a:ext cx="64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065276" y="310583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“Roads? Where we’re going we don’t need roads.”</a:t>
            </a:r>
          </a:p>
        </p:txBody>
      </p:sp>
    </p:spTree>
    <p:extLst>
      <p:ext uri="{BB962C8B-B14F-4D97-AF65-F5344CB8AC3E}">
        <p14:creationId xmlns:p14="http://schemas.microsoft.com/office/powerpoint/2010/main" val="351022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58336" y="0"/>
            <a:ext cx="12459683" cy="6883584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55461"/>
            <a:ext cx="64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091494" y="4949142"/>
            <a:ext cx="400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Back To The Future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265207-AED7-41AD-B90A-D6A68929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14" y="1069581"/>
            <a:ext cx="6555324" cy="36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24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02637" y="37322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2422879" y="3105834"/>
            <a:ext cx="73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“After all, tomorrow is another day.”</a:t>
            </a:r>
          </a:p>
        </p:txBody>
      </p:sp>
    </p:spTree>
    <p:extLst>
      <p:ext uri="{BB962C8B-B14F-4D97-AF65-F5344CB8AC3E}">
        <p14:creationId xmlns:p14="http://schemas.microsoft.com/office/powerpoint/2010/main" val="274917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18138"/>
            <a:ext cx="56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66900" y="3105834"/>
            <a:ext cx="1205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“Louis, I think this is the beginning of a beautiful friendship.”</a:t>
            </a:r>
          </a:p>
        </p:txBody>
      </p:sp>
    </p:spTree>
    <p:extLst>
      <p:ext uri="{BB962C8B-B14F-4D97-AF65-F5344CB8AC3E}">
        <p14:creationId xmlns:p14="http://schemas.microsoft.com/office/powerpoint/2010/main" val="2187291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02637" y="37322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944349" y="4808799"/>
            <a:ext cx="430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Gone With The Wind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35D02F-AAB5-4044-84E6-DA727B8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76" y="1318980"/>
            <a:ext cx="52578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0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60206" y="2551837"/>
            <a:ext cx="11868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“I’m not even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 swat that fly. I hope they are watching. They’ll see. They’ll see and they’ll know and they’ll say, ‘Why, she wouldn’t even harm a fly.’”</a:t>
            </a:r>
          </a:p>
        </p:txBody>
      </p:sp>
    </p:spTree>
    <p:extLst>
      <p:ext uri="{BB962C8B-B14F-4D97-AF65-F5344CB8AC3E}">
        <p14:creationId xmlns:p14="http://schemas.microsoft.com/office/powerpoint/2010/main" val="385594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264941" y="4914037"/>
            <a:ext cx="165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Psycho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4114D5-7A43-4977-A387-332F2AB18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1"/>
          <a:stretch/>
        </p:blipFill>
        <p:spPr bwMode="auto">
          <a:xfrm>
            <a:off x="3246678" y="1466850"/>
            <a:ext cx="56955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4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03387" y="2551837"/>
            <a:ext cx="5382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used to hate the water.”</a:t>
            </a:r>
          </a:p>
          <a:p>
            <a:endParaRPr lang="en-GB" sz="3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can’t imagine why.”</a:t>
            </a:r>
          </a:p>
        </p:txBody>
      </p:sp>
    </p:spTree>
    <p:extLst>
      <p:ext uri="{BB962C8B-B14F-4D97-AF65-F5344CB8AC3E}">
        <p14:creationId xmlns:p14="http://schemas.microsoft.com/office/powerpoint/2010/main" val="16421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519694" y="4790212"/>
            <a:ext cx="114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Jaws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BE8AF7D-5462-46C3-9AD4-639CA4B3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717" y="1566862"/>
            <a:ext cx="665498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55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715378" y="2828835"/>
            <a:ext cx="10758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do wish we could chat longer, but I’m having an old friend for dinner.”</a:t>
            </a:r>
          </a:p>
        </p:txBody>
      </p:sp>
    </p:spTree>
    <p:extLst>
      <p:ext uri="{BB962C8B-B14F-4D97-AF65-F5344CB8AC3E}">
        <p14:creationId xmlns:p14="http://schemas.microsoft.com/office/powerpoint/2010/main" val="1547770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47027" y="4810035"/>
            <a:ext cx="529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The Silence Of The Lambs</a:t>
            </a:r>
          </a:p>
        </p:txBody>
      </p:sp>
      <p:pic>
        <p:nvPicPr>
          <p:cNvPr id="10242" name="Picture 2" descr="Film Review (with spoilers) For… – Taryn Connor">
            <a:extLst>
              <a:ext uri="{FF2B5EF4-FFF2-40B4-BE49-F238E27FC236}">
                <a16:creationId xmlns:a16="http://schemas.microsoft.com/office/drawing/2014/main" id="{D262F070-637B-47F4-AD04-E852728F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87" y="1401634"/>
            <a:ext cx="601857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08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156834" y="3174068"/>
            <a:ext cx="387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“I’ll be right here.”</a:t>
            </a:r>
          </a:p>
        </p:txBody>
      </p:sp>
    </p:spTree>
    <p:extLst>
      <p:ext uri="{BB962C8B-B14F-4D97-AF65-F5344CB8AC3E}">
        <p14:creationId xmlns:p14="http://schemas.microsoft.com/office/powerpoint/2010/main" val="137880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653530" y="4793318"/>
            <a:ext cx="88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E.T.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279EC31-A723-4421-BF41-1180607F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020" y="1418351"/>
            <a:ext cx="5674909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02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629778" y="3105834"/>
            <a:ext cx="892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“Oh, Auntie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Em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, there’s no place like home.”</a:t>
            </a:r>
          </a:p>
        </p:txBody>
      </p:sp>
    </p:spTree>
    <p:extLst>
      <p:ext uri="{BB962C8B-B14F-4D97-AF65-F5344CB8AC3E}">
        <p14:creationId xmlns:p14="http://schemas.microsoft.com/office/powerpoint/2010/main" val="38754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66900" y="355461"/>
            <a:ext cx="64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065276" y="310583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“Roads? Where we’re going we don’t need roads.”</a:t>
            </a:r>
          </a:p>
        </p:txBody>
      </p:sp>
    </p:spTree>
    <p:extLst>
      <p:ext uri="{BB962C8B-B14F-4D97-AF65-F5344CB8AC3E}">
        <p14:creationId xmlns:p14="http://schemas.microsoft.com/office/powerpoint/2010/main" val="847696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285225" y="4862244"/>
            <a:ext cx="361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The Wizard of Oz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EAE404-626C-4582-AF38-4B7F2BBD9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r="10347"/>
          <a:stretch/>
        </p:blipFill>
        <p:spPr bwMode="auto">
          <a:xfrm>
            <a:off x="3326105" y="802958"/>
            <a:ext cx="553673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5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608076" y="2828835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“Oh, no. It wasn’t the airplanes. It was Beauty killed the Beast.”</a:t>
            </a:r>
          </a:p>
        </p:txBody>
      </p:sp>
    </p:spTree>
    <p:extLst>
      <p:ext uri="{BB962C8B-B14F-4D97-AF65-F5344CB8AC3E}">
        <p14:creationId xmlns:p14="http://schemas.microsoft.com/office/powerpoint/2010/main" val="248186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269676" y="4771935"/>
            <a:ext cx="36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King Kong, 1933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954244-BB2E-4242-ACAE-38B81748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38" y="1171575"/>
            <a:ext cx="456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11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560064" y="3105834"/>
            <a:ext cx="506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“Well, nobody’s perfect.”</a:t>
            </a:r>
          </a:p>
        </p:txBody>
      </p:sp>
    </p:spTree>
    <p:extLst>
      <p:ext uri="{BB962C8B-B14F-4D97-AF65-F5344CB8AC3E}">
        <p14:creationId xmlns:p14="http://schemas.microsoft.com/office/powerpoint/2010/main" val="299367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369308" y="4848909"/>
            <a:ext cx="345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Some Like It Hot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8F48BA2-3A59-4C41-9ABC-CFF276AA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764" y="967330"/>
            <a:ext cx="6821424" cy="38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638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183445" y="3105834"/>
            <a:ext cx="582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“No. No, I don’t think I will.”</a:t>
            </a:r>
          </a:p>
        </p:txBody>
      </p:sp>
    </p:spTree>
    <p:extLst>
      <p:ext uri="{BB962C8B-B14F-4D97-AF65-F5344CB8AC3E}">
        <p14:creationId xmlns:p14="http://schemas.microsoft.com/office/powerpoint/2010/main" val="407990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047648" y="4810809"/>
            <a:ext cx="409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Avengers: Endgame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4F7B10F-6394-423E-A149-57AF3271C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75" y="1400860"/>
            <a:ext cx="648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37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85775" y="2828835"/>
            <a:ext cx="11401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“You maniacs! You blew it up. Ah, damn you! God damn you all to hell!”</a:t>
            </a:r>
          </a:p>
        </p:txBody>
      </p:sp>
    </p:spTree>
    <p:extLst>
      <p:ext uri="{BB962C8B-B14F-4D97-AF65-F5344CB8AC3E}">
        <p14:creationId xmlns:p14="http://schemas.microsoft.com/office/powerpoint/2010/main" val="3624437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75101" y="4857660"/>
            <a:ext cx="523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Planet of the Apes, 1968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6DC09BA-93B0-44BD-AA3B-2C1E1742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77" y="1268414"/>
            <a:ext cx="7606397" cy="321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63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470088" y="2828835"/>
            <a:ext cx="924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“But which was destroyed? The master or the apprentice?”</a:t>
            </a:r>
          </a:p>
        </p:txBody>
      </p:sp>
    </p:spTree>
    <p:extLst>
      <p:ext uri="{BB962C8B-B14F-4D97-AF65-F5344CB8AC3E}">
        <p14:creationId xmlns:p14="http://schemas.microsoft.com/office/powerpoint/2010/main" val="167198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02637" y="373224"/>
            <a:ext cx="59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2422879" y="3105834"/>
            <a:ext cx="73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“After all, tomorrow is another day.”</a:t>
            </a:r>
          </a:p>
        </p:txBody>
      </p:sp>
    </p:spTree>
    <p:extLst>
      <p:ext uri="{BB962C8B-B14F-4D97-AF65-F5344CB8AC3E}">
        <p14:creationId xmlns:p14="http://schemas.microsoft.com/office/powerpoint/2010/main" val="2894389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728882" y="4771935"/>
            <a:ext cx="873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Star Wars: Episode I - The Phantom Menace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6971B74-3BAA-456C-A1FF-D91FD4E3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62" y="1127793"/>
            <a:ext cx="7591425" cy="33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23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55171" y="2828835"/>
            <a:ext cx="11268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“Oh good. For a moment there I thought we were in trouble.”</a:t>
            </a:r>
          </a:p>
        </p:txBody>
      </p:sp>
    </p:spTree>
    <p:extLst>
      <p:ext uri="{BB962C8B-B14F-4D97-AF65-F5344CB8AC3E}">
        <p14:creationId xmlns:p14="http://schemas.microsoft.com/office/powerpoint/2010/main" val="189706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2442999" y="4790985"/>
            <a:ext cx="73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Butch Cassidy and the Sundance Kid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DDD85E8-7E43-4B41-B338-1D91EF85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81" y="1176339"/>
            <a:ext cx="8156638" cy="34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8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919217" y="2782669"/>
            <a:ext cx="1035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“Where we go from there is a choice I leave to you.”</a:t>
            </a:r>
          </a:p>
        </p:txBody>
      </p:sp>
    </p:spTree>
    <p:extLst>
      <p:ext uri="{BB962C8B-B14F-4D97-AF65-F5344CB8AC3E}">
        <p14:creationId xmlns:p14="http://schemas.microsoft.com/office/powerpoint/2010/main" val="2049285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0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972759" y="4796866"/>
            <a:ext cx="224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The Matrix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7EA2CE-7EA3-4920-8BB5-BB908525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0" b="21800"/>
          <a:stretch/>
        </p:blipFill>
        <p:spPr bwMode="auto">
          <a:xfrm>
            <a:off x="2563830" y="1323363"/>
            <a:ext cx="7285714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396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375090" y="3105834"/>
            <a:ext cx="943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“Alright, Mr DeMille, I’m ready for my closeup.”</a:t>
            </a:r>
          </a:p>
        </p:txBody>
      </p:sp>
    </p:spTree>
    <p:extLst>
      <p:ext uri="{BB962C8B-B14F-4D97-AF65-F5344CB8AC3E}">
        <p14:creationId xmlns:p14="http://schemas.microsoft.com/office/powerpoint/2010/main" val="128624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285709" y="4797474"/>
            <a:ext cx="361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Sunset Boulevard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6C0C19-AA75-4289-A178-3F231FA2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576" y="1414195"/>
            <a:ext cx="65178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60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02336" y="2828835"/>
            <a:ext cx="113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never had any friends later on like the ones I had when I was twelve. Jesus, does anyone?”</a:t>
            </a:r>
          </a:p>
        </p:txBody>
      </p:sp>
    </p:spTree>
    <p:extLst>
      <p:ext uri="{BB962C8B-B14F-4D97-AF65-F5344CB8AC3E}">
        <p14:creationId xmlns:p14="http://schemas.microsoft.com/office/powerpoint/2010/main" val="2940851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631436" y="4831371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Stand By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29C4E-8751-438D-95A7-879AC3527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67" b="12933"/>
          <a:stretch/>
        </p:blipFill>
        <p:spPr>
          <a:xfrm>
            <a:off x="3191251" y="1148359"/>
            <a:ext cx="58064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06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822960" y="2274838"/>
            <a:ext cx="10543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“They say they’re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 repeal Prohibition. What will you do then?”</a:t>
            </a:r>
          </a:p>
          <a:p>
            <a:endParaRPr lang="en-GB" sz="3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think I’ll have a drink.”</a:t>
            </a:r>
          </a:p>
        </p:txBody>
      </p:sp>
    </p:spTree>
    <p:extLst>
      <p:ext uri="{BB962C8B-B14F-4D97-AF65-F5344CB8AC3E}">
        <p14:creationId xmlns:p14="http://schemas.microsoft.com/office/powerpoint/2010/main" val="20727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160206" y="2551837"/>
            <a:ext cx="11868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“I’m not even </a:t>
            </a:r>
            <a:r>
              <a:rPr lang="en-GB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 swat that fly. I hope they are watching. They’ll see. They’ll see and they’ll know and they’ll say, ‘Why, she wouldn’t even harm a fly.’”</a:t>
            </a:r>
          </a:p>
        </p:txBody>
      </p:sp>
    </p:spTree>
    <p:extLst>
      <p:ext uri="{BB962C8B-B14F-4D97-AF65-F5344CB8AC3E}">
        <p14:creationId xmlns:p14="http://schemas.microsoft.com/office/powerpoint/2010/main" val="4274771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123944" y="4697998"/>
            <a:ext cx="394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The Untouchables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B409B-B528-4369-B60D-F68B9347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01" y="1362456"/>
            <a:ext cx="720375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28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19856" y="3105834"/>
            <a:ext cx="534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“That’ll do pig. That’ll do.”</a:t>
            </a:r>
          </a:p>
        </p:txBody>
      </p:sp>
    </p:spTree>
    <p:extLst>
      <p:ext uri="{BB962C8B-B14F-4D97-AF65-F5344CB8AC3E}">
        <p14:creationId xmlns:p14="http://schemas.microsoft.com/office/powerpoint/2010/main" val="239895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81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5468111" y="4834050"/>
            <a:ext cx="12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Babe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E785C-19E7-445E-9AD1-CF8E2C01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1" y="1194891"/>
            <a:ext cx="576642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3403387" y="2551837"/>
            <a:ext cx="5382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used to hate the water.”</a:t>
            </a:r>
          </a:p>
          <a:p>
            <a:endParaRPr lang="en-GB" sz="3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can’t imagine why.”</a:t>
            </a:r>
          </a:p>
        </p:txBody>
      </p:sp>
    </p:spTree>
    <p:extLst>
      <p:ext uri="{BB962C8B-B14F-4D97-AF65-F5344CB8AC3E}">
        <p14:creationId xmlns:p14="http://schemas.microsoft.com/office/powerpoint/2010/main" val="148056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715378" y="2828835"/>
            <a:ext cx="10758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 do wish we could chat longer, but I’m having an old friend for dinner.”</a:t>
            </a:r>
          </a:p>
        </p:txBody>
      </p:sp>
    </p:spTree>
    <p:extLst>
      <p:ext uri="{BB962C8B-B14F-4D97-AF65-F5344CB8AC3E}">
        <p14:creationId xmlns:p14="http://schemas.microsoft.com/office/powerpoint/2010/main" val="13574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urniture, red, curtain&#10;&#10;Description automatically generated">
            <a:extLst>
              <a:ext uri="{FF2B5EF4-FFF2-40B4-BE49-F238E27FC236}">
                <a16:creationId xmlns:a16="http://schemas.microsoft.com/office/drawing/2014/main" id="{0D58523D-4D93-42EC-9CEF-B1FD793C5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818"/>
          <a:stretch/>
        </p:blipFill>
        <p:spPr>
          <a:xfrm>
            <a:off x="-112027" y="0"/>
            <a:ext cx="12413374" cy="6858000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DFD79-56E7-49BD-ADE8-CEA0DAC1D34C}"/>
              </a:ext>
            </a:extLst>
          </p:cNvPr>
          <p:cNvSpPr txBox="1"/>
          <p:nvPr/>
        </p:nvSpPr>
        <p:spPr>
          <a:xfrm>
            <a:off x="149290" y="382555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badi" panose="020B0604020202020204" pitchFamily="34" charset="0"/>
              </a:rPr>
              <a:t>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0EDE-1B79-4BFE-9428-B9C14AEDA054}"/>
              </a:ext>
            </a:extLst>
          </p:cNvPr>
          <p:cNvSpPr txBox="1"/>
          <p:nvPr/>
        </p:nvSpPr>
        <p:spPr>
          <a:xfrm>
            <a:off x="4156834" y="3174068"/>
            <a:ext cx="387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badi" panose="020B0604020104020204" pitchFamily="34" charset="0"/>
              </a:rPr>
              <a:t>“I’ll be right here.”</a:t>
            </a:r>
          </a:p>
        </p:txBody>
      </p:sp>
    </p:spTree>
    <p:extLst>
      <p:ext uri="{BB962C8B-B14F-4D97-AF65-F5344CB8AC3E}">
        <p14:creationId xmlns:p14="http://schemas.microsoft.com/office/powerpoint/2010/main" val="193769360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786</Words>
  <Application>Microsoft Office PowerPoint</Application>
  <PresentationFormat>Widescreen</PresentationFormat>
  <Paragraphs>132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Abadi</vt:lpstr>
      <vt:lpstr>Arial</vt:lpstr>
      <vt:lpstr>Modern Love</vt:lpstr>
      <vt:lpstr>The Hand</vt:lpstr>
      <vt:lpstr>SketchyVTI</vt:lpstr>
      <vt:lpstr>Movie 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Movie 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Round</dc:title>
  <dc:creator>Andy Joel</dc:creator>
  <cp:lastModifiedBy>Andy Joel</cp:lastModifiedBy>
  <cp:revision>24</cp:revision>
  <dcterms:created xsi:type="dcterms:W3CDTF">2021-01-09T16:39:57Z</dcterms:created>
  <dcterms:modified xsi:type="dcterms:W3CDTF">2021-01-16T16:13:40Z</dcterms:modified>
</cp:coreProperties>
</file>